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1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448846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lt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lt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lt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lt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lt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lt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lt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lt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lt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v/tpozYb13Gtg" TargetMode="External"/><Relationship Id="rId4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5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0" y="0"/>
            <a:ext cx="9144000" cy="684596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0" y="381000"/>
            <a:ext cx="9144000" cy="6096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90" name="Shape 90"/>
          <p:cNvSpPr/>
          <p:nvPr/>
        </p:nvSpPr>
        <p:spPr>
          <a:xfrm>
            <a:off x="6896050" y="3277050"/>
            <a:ext cx="1190560" cy="119056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>
            <a:hlinkClick r:id="rId3"/>
          </p:cNvPr>
          <p:cNvSpPr/>
          <p:nvPr/>
        </p:nvSpPr>
        <p:spPr>
          <a:xfrm>
            <a:off x="74120" y="51213"/>
            <a:ext cx="9029739" cy="677967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0" y="381000"/>
            <a:ext cx="9144000" cy="6096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0" y="381000"/>
            <a:ext cx="9144000" cy="6096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0" y="311000"/>
            <a:ext cx="9144000" cy="6096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0" y="381000"/>
            <a:ext cx="9144000" cy="6096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52" name="Shape 52"/>
          <p:cNvSpPr/>
          <p:nvPr/>
        </p:nvSpPr>
        <p:spPr>
          <a:xfrm>
            <a:off x="0" y="381000"/>
            <a:ext cx="9144000" cy="609600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53" name="Shape 53"/>
          <p:cNvSpPr/>
          <p:nvPr/>
        </p:nvSpPr>
        <p:spPr>
          <a:xfrm>
            <a:off x="6896050" y="3277050"/>
            <a:ext cx="1190560" cy="1190560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0" y="451000"/>
            <a:ext cx="9144000" cy="6096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/>
        </p:nvSpPr>
        <p:spPr>
          <a:xfrm>
            <a:off x="0" y="381000"/>
            <a:ext cx="9144000" cy="6096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0" y="381000"/>
            <a:ext cx="9144000" cy="6096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69" name="Shape 69"/>
          <p:cNvSpPr/>
          <p:nvPr/>
        </p:nvSpPr>
        <p:spPr>
          <a:xfrm>
            <a:off x="6896050" y="3277050"/>
            <a:ext cx="1190560" cy="119056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/>
        </p:nvSpPr>
        <p:spPr>
          <a:xfrm>
            <a:off x="0" y="381000"/>
            <a:ext cx="9144000" cy="6096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0" y="381000"/>
            <a:ext cx="9144000" cy="6096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0" y="381000"/>
            <a:ext cx="9144000" cy="6096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>
  <a:themeElements>
    <a:clrScheme name="Custom 345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/>
      <vt:lpstr/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Felicia Cordeiro</cp:lastModifiedBy>
  <cp:revision>1</cp:revision>
  <dcterms:modified xsi:type="dcterms:W3CDTF">2012-08-31T21:25:35Z</dcterms:modified>
</cp:coreProperties>
</file>