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44884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25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tpozYb13Gtg" TargetMode="External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684596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90" name="Shape 90"/>
          <p:cNvSpPr/>
          <p:nvPr/>
        </p:nvSpPr>
        <p:spPr>
          <a:xfrm>
            <a:off x="6896050" y="3277050"/>
            <a:ext cx="1190560" cy="119056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>
            <a:hlinkClick r:id="rId3"/>
          </p:cNvPr>
          <p:cNvSpPr/>
          <p:nvPr/>
        </p:nvSpPr>
        <p:spPr>
          <a:xfrm>
            <a:off x="74120" y="51213"/>
            <a:ext cx="9029739" cy="6779672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31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2" name="Shape 52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53" name="Shape 53"/>
          <p:cNvSpPr/>
          <p:nvPr/>
        </p:nvSpPr>
        <p:spPr>
          <a:xfrm>
            <a:off x="6896050" y="3277050"/>
            <a:ext cx="1190560" cy="119056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0" y="45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9" name="Shape 69"/>
          <p:cNvSpPr/>
          <p:nvPr/>
        </p:nvSpPr>
        <p:spPr>
          <a:xfrm>
            <a:off x="6896050" y="3277050"/>
            <a:ext cx="1190560" cy="119056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381000"/>
            <a:ext cx="9144000" cy="6096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/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Felicia Cordeiro</cp:lastModifiedBy>
  <cp:revision>1</cp:revision>
  <dcterms:modified xsi:type="dcterms:W3CDTF">2012-08-31T21:25:35Z</dcterms:modified>
</cp:coreProperties>
</file>